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6" r:id="rId4"/>
    <p:sldId id="260" r:id="rId5"/>
    <p:sldId id="259" r:id="rId6"/>
    <p:sldId id="258" r:id="rId7"/>
    <p:sldId id="257" r:id="rId8"/>
    <p:sldId id="280" r:id="rId9"/>
    <p:sldId id="261" r:id="rId10"/>
    <p:sldId id="262" r:id="rId11"/>
    <p:sldId id="263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1" r:id="rId23"/>
  </p:sldIdLst>
  <p:sldSz cx="10439400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48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01F6-723C-4D4E-847B-EB21EE5529F1}" type="datetimeFigureOut">
              <a:rPr lang="pt-BR" smtClean="0"/>
              <a:t>21/04/2023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FE-DBEB-4A41-B702-3791040CD1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74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01F6-723C-4D4E-847B-EB21EE5529F1}" type="datetimeFigureOut">
              <a:rPr lang="pt-BR" smtClean="0"/>
              <a:t>21/04/2023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FE-DBEB-4A41-B702-3791040CD1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15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01F6-723C-4D4E-847B-EB21EE5529F1}" type="datetimeFigureOut">
              <a:rPr lang="pt-BR" smtClean="0"/>
              <a:t>21/04/2023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FE-DBEB-4A41-B702-3791040CD1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26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01F6-723C-4D4E-847B-EB21EE5529F1}" type="datetimeFigureOut">
              <a:rPr lang="pt-BR" smtClean="0"/>
              <a:t>21/04/2023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FE-DBEB-4A41-B702-3791040CD1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89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01F6-723C-4D4E-847B-EB21EE5529F1}" type="datetimeFigureOut">
              <a:rPr lang="pt-BR" smtClean="0"/>
              <a:t>21/04/2023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FE-DBEB-4A41-B702-3791040CD1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86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01F6-723C-4D4E-847B-EB21EE5529F1}" type="datetimeFigureOut">
              <a:rPr lang="pt-BR" smtClean="0"/>
              <a:t>21/04/2023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FE-DBEB-4A41-B702-3791040CD1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55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01F6-723C-4D4E-847B-EB21EE5529F1}" type="datetimeFigureOut">
              <a:rPr lang="pt-BR" smtClean="0"/>
              <a:t>21/04/2023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FE-DBEB-4A41-B702-3791040CD1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01F6-723C-4D4E-847B-EB21EE5529F1}" type="datetimeFigureOut">
              <a:rPr lang="pt-BR" smtClean="0"/>
              <a:t>21/04/2023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FE-DBEB-4A41-B702-3791040CD1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62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01F6-723C-4D4E-847B-EB21EE5529F1}" type="datetimeFigureOut">
              <a:rPr lang="pt-BR" smtClean="0"/>
              <a:t>21/04/2023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FE-DBEB-4A41-B702-3791040CD1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69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01F6-723C-4D4E-847B-EB21EE5529F1}" type="datetimeFigureOut">
              <a:rPr lang="pt-BR" smtClean="0"/>
              <a:t>21/04/2023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FE-DBEB-4A41-B702-3791040CD1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04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01F6-723C-4D4E-847B-EB21EE5529F1}" type="datetimeFigureOut">
              <a:rPr lang="pt-BR" smtClean="0"/>
              <a:t>21/04/2023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FE-DBEB-4A41-B702-3791040CD1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41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101F6-723C-4D4E-847B-EB21EE5529F1}" type="datetimeFigureOut">
              <a:rPr lang="pt-BR" smtClean="0"/>
              <a:t>21/04/2023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AEEFE-DBEB-4A41-B702-3791040CD1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56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AA21652F-B8F8-7491-302E-2AAA677C1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" y="0"/>
            <a:ext cx="1043501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24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2E60C35-BAA6-3005-388D-1E5B4C096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" y="0"/>
            <a:ext cx="1043501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7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A870AFAD-0C70-0C5A-47FA-038C414A7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" y="0"/>
            <a:ext cx="1043501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84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FD2A2CB4-83D2-4997-2B28-4A7AFA789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" y="0"/>
            <a:ext cx="1043501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29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2FBE7F6A-0881-6AE1-6122-A2DA8FB3D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" y="0"/>
            <a:ext cx="1043501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46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137BEA4-4FC5-B21F-CE75-CC55C9A68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" y="0"/>
            <a:ext cx="1043501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04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B8AE0FC-C59E-8D8A-29F7-5E1C2A1FD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" y="0"/>
            <a:ext cx="1043501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19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9070CA88-A774-C974-8ACF-589F4C3E1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" y="0"/>
            <a:ext cx="1043501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56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8C45A19-EDB5-5A6E-76F4-3CE7E3F42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" y="0"/>
            <a:ext cx="1043501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01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9427AD40-0727-A419-55A5-4EF5136A6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" y="0"/>
            <a:ext cx="1043501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24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84EE608-2FCB-6FBF-0A1F-B3405A2C4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" y="0"/>
            <a:ext cx="1043501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9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2AC0ECE6-0C81-DB54-2668-DCE52C933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" y="0"/>
            <a:ext cx="1043501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39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ACAB76E6-B54A-0D7E-CDBF-9A36C8CCD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" y="0"/>
            <a:ext cx="1043501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89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929E573C-A413-C93A-4F84-F6B5426DB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" y="0"/>
            <a:ext cx="1043501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32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D77A5F0-54E6-2394-68FA-3777F62DF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53382" y="-1283230"/>
            <a:ext cx="7132636" cy="101261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973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AF625CE7-EE8E-79B1-0167-FC62BA9D1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" y="0"/>
            <a:ext cx="1043501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6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A7146219-AEEE-F3ED-25D4-0597A3548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" y="0"/>
            <a:ext cx="1043501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0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A83E1E28-2361-FDC2-DC32-6B3F26657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" y="0"/>
            <a:ext cx="1043501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6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B3D5C5C9-3300-CEB1-AC6C-9D7A4B33A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" y="0"/>
            <a:ext cx="1043501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0CC428C-D500-B921-CAE5-6E0B35589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" y="0"/>
            <a:ext cx="1043501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7C4C0FA2-CFFC-CCFC-2DEF-0CDA23FC3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" y="0"/>
            <a:ext cx="1043501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5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C11CD6EC-4AF5-D41F-E882-48D41973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" y="0"/>
            <a:ext cx="10435017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551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41</TotalTime>
  <Words>0</Words>
  <Application>Microsoft Office PowerPoint</Application>
  <PresentationFormat>Personalizar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 Simões</dc:creator>
  <cp:lastModifiedBy>Tatiana Simões</cp:lastModifiedBy>
  <cp:revision>4</cp:revision>
  <dcterms:created xsi:type="dcterms:W3CDTF">2023-04-21T09:57:10Z</dcterms:created>
  <dcterms:modified xsi:type="dcterms:W3CDTF">2023-04-21T10:38:39Z</dcterms:modified>
</cp:coreProperties>
</file>